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352" r:id="rId1"/>
  </p:sldMasterIdLst>
  <p:sldIdLst>
    <p:sldId id="261" r:id="rId2"/>
    <p:sldId id="262" r:id="rId3"/>
    <p:sldId id="266" r:id="rId4"/>
    <p:sldId id="275" r:id="rId5"/>
    <p:sldId id="269" r:id="rId6"/>
    <p:sldId id="265" r:id="rId7"/>
    <p:sldId id="270" r:id="rId8"/>
    <p:sldId id="271" r:id="rId9"/>
    <p:sldId id="273" r:id="rId10"/>
    <p:sldId id="264" r:id="rId11"/>
    <p:sldId id="267" r:id="rId12"/>
    <p:sldId id="268" r:id="rId13"/>
    <p:sldId id="276" r:id="rId14"/>
    <p:sldId id="263" r:id="rId15"/>
    <p:sldId id="277" r:id="rId16"/>
    <p:sldId id="278" r:id="rId17"/>
    <p:sldId id="274" r:id="rId18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5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0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7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022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3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007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6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6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0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9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2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9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4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7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100" b="1" strike="noStrike" smtClean="0">
                <a:solidFill>
                  <a:srgbClr val="808080"/>
                </a:solidFill>
                <a:latin typeface="Trebuchet MS"/>
              </a:rPr>
              <a:t>5.10.19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ctr">
              <a:lnSpc>
                <a:spcPct val="100000"/>
              </a:lnSpc>
            </a:pPr>
            <a:fld id="{7E4D70AE-4EAB-45C5-B05D-EFF26E2EFB7A}" type="slidenum">
              <a:rPr lang="ru-RU" sz="1200" b="1" strike="noStrike" smtClean="0">
                <a:solidFill>
                  <a:srgbClr val="808080"/>
                </a:solidFill>
                <a:latin typeface="Trebuchet MS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635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  <p:sldLayoutId id="2147484366" r:id="rId14"/>
    <p:sldLayoutId id="2147484367" r:id="rId15"/>
    <p:sldLayoutId id="2147484368" r:id="rId16"/>
    <p:sldLayoutId id="2147484369" r:id="rId17"/>
  </p:sldLayoutIdLst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27960" y="181069"/>
            <a:ext cx="8784720" cy="52574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dirty="0">
                <a:solidFill>
                  <a:srgbClr val="000000"/>
                </a:solidFill>
                <a:latin typeface="Times New Roman"/>
              </a:rPr>
              <a:t>«Воспитать человека</a:t>
            </a:r>
            <a:r>
              <a:rPr lang="ru-RU" sz="4400" b="1" i="1" strike="noStrike" dirty="0" smtClean="0">
                <a:solidFill>
                  <a:srgbClr val="000000"/>
                </a:solidFill>
                <a:latin typeface="Times New Roman"/>
              </a:rPr>
              <a:t>»</a:t>
            </a:r>
            <a:endParaRPr lang="ru-RU"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lang="ru-RU" sz="4400" b="1" i="1" strike="noStrike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4400" b="1" i="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4400" b="1" i="1" strike="noStrike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trike="noStrike" dirty="0" smtClean="0">
                <a:solidFill>
                  <a:srgbClr val="000000"/>
                </a:solidFill>
                <a:latin typeface="Times New Roman"/>
              </a:rPr>
              <a:t>Соколова </a:t>
            </a:r>
            <a:r>
              <a:rPr lang="ru-RU" sz="4400" b="1" i="1" strike="noStrike" dirty="0">
                <a:solidFill>
                  <a:srgbClr val="000000"/>
                </a:solidFill>
                <a:latin typeface="Times New Roman"/>
              </a:rPr>
              <a:t>Анна Васильевна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lang="ru-RU" dirty="0" smtClean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94" name="Рисунок 93"/>
          <p:cNvPicPr/>
          <p:nvPr/>
        </p:nvPicPr>
        <p:blipFill rotWithShape="1">
          <a:blip r:embed="rId4"/>
          <a:srcRect r="14393"/>
          <a:stretch/>
        </p:blipFill>
        <p:spPr>
          <a:xfrm>
            <a:off x="2750075" y="1096823"/>
            <a:ext cx="3940489" cy="2904808"/>
          </a:xfrm>
          <a:prstGeom prst="rect">
            <a:avLst/>
          </a:prstGeom>
          <a:ln>
            <a:noFill/>
          </a:ln>
        </p:spPr>
      </p:pic>
      <p:pic>
        <p:nvPicPr>
          <p:cNvPr id="3" name="Запись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4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2D3200\DSC_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" y="143441"/>
            <a:ext cx="3398286" cy="2259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крым зима бэмс\DSC_055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59" y="130789"/>
            <a:ext cx="3334315" cy="2294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фото с фотика\P1274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9490"/>
            <a:ext cx="3372416" cy="252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фото с фотика\PA303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73" y="2563241"/>
            <a:ext cx="3255746" cy="2441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67640" y="195480"/>
            <a:ext cx="8136720" cy="48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НАШИ ТВОРЧЕСКИЕ МАСТЕРСКИЕ</a:t>
            </a:r>
            <a:endParaRPr dirty="0"/>
          </a:p>
        </p:txBody>
      </p:sp>
      <p:pic>
        <p:nvPicPr>
          <p:cNvPr id="109" name="Picture 2"/>
          <p:cNvPicPr/>
          <p:nvPr/>
        </p:nvPicPr>
        <p:blipFill>
          <a:blip r:embed="rId2"/>
          <a:stretch/>
        </p:blipFill>
        <p:spPr>
          <a:xfrm>
            <a:off x="47906" y="1229040"/>
            <a:ext cx="1367640" cy="308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3"/>
          <p:cNvPicPr/>
          <p:nvPr/>
        </p:nvPicPr>
        <p:blipFill>
          <a:blip r:embed="rId3"/>
          <a:stretch/>
        </p:blipFill>
        <p:spPr>
          <a:xfrm>
            <a:off x="4443840" y="811080"/>
            <a:ext cx="2078640" cy="228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Picture 4"/>
          <p:cNvPicPr/>
          <p:nvPr/>
        </p:nvPicPr>
        <p:blipFill>
          <a:blip r:embed="rId4"/>
          <a:stretch/>
        </p:blipFill>
        <p:spPr>
          <a:xfrm>
            <a:off x="1347840" y="811080"/>
            <a:ext cx="3096000" cy="164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Picture 5"/>
          <p:cNvPicPr/>
          <p:nvPr/>
        </p:nvPicPr>
        <p:blipFill>
          <a:blip r:embed="rId5"/>
          <a:stretch/>
        </p:blipFill>
        <p:spPr>
          <a:xfrm>
            <a:off x="6570720" y="811080"/>
            <a:ext cx="2471040" cy="294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" name="Picture 6"/>
          <p:cNvPicPr/>
          <p:nvPr/>
        </p:nvPicPr>
        <p:blipFill>
          <a:blip r:embed="rId6"/>
          <a:stretch/>
        </p:blipFill>
        <p:spPr>
          <a:xfrm>
            <a:off x="1481040" y="2646478"/>
            <a:ext cx="2010600" cy="233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" name="Picture 7"/>
          <p:cNvPicPr/>
          <p:nvPr/>
        </p:nvPicPr>
        <p:blipFill>
          <a:blip r:embed="rId7"/>
          <a:stretch/>
        </p:blipFill>
        <p:spPr>
          <a:xfrm>
            <a:off x="3622629" y="3354561"/>
            <a:ext cx="3030480" cy="155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043640" y="51480"/>
            <a:ext cx="74163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i="1" dirty="0" smtClean="0">
                <a:solidFill>
                  <a:srgbClr val="000000"/>
                </a:solidFill>
                <a:latin typeface="Times New Roman"/>
              </a:rPr>
              <a:t>НАШ ДОСУГ</a:t>
            </a:r>
            <a:endParaRPr sz="1100" dirty="0"/>
          </a:p>
        </p:txBody>
      </p:sp>
      <p:pic>
        <p:nvPicPr>
          <p:cNvPr id="116" name="Picture 2"/>
          <p:cNvPicPr/>
          <p:nvPr/>
        </p:nvPicPr>
        <p:blipFill>
          <a:blip r:embed="rId2"/>
          <a:stretch/>
        </p:blipFill>
        <p:spPr>
          <a:xfrm rot="5400000">
            <a:off x="6368609" y="951537"/>
            <a:ext cx="2792984" cy="238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" name="Picture 3"/>
          <p:cNvPicPr/>
          <p:nvPr/>
        </p:nvPicPr>
        <p:blipFill>
          <a:blip r:embed="rId3"/>
          <a:stretch/>
        </p:blipFill>
        <p:spPr>
          <a:xfrm rot="10800000">
            <a:off x="2152303" y="3313439"/>
            <a:ext cx="3809957" cy="17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"/>
          <p:cNvPicPr/>
          <p:nvPr/>
        </p:nvPicPr>
        <p:blipFill>
          <a:blip r:embed="rId4"/>
          <a:stretch/>
        </p:blipFill>
        <p:spPr>
          <a:xfrm rot="5400000">
            <a:off x="3650926" y="1002105"/>
            <a:ext cx="2501279" cy="212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" name="Picture 6"/>
          <p:cNvPicPr/>
          <p:nvPr/>
        </p:nvPicPr>
        <p:blipFill>
          <a:blip r:embed="rId5"/>
          <a:stretch/>
        </p:blipFill>
        <p:spPr>
          <a:xfrm>
            <a:off x="135555" y="812159"/>
            <a:ext cx="3195473" cy="218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Выпускной Марины 18 г\DSC_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3" y="429880"/>
            <a:ext cx="3563294" cy="236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Кижи Мандроги Петрозаводск\100D3200\DSC_0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86" y="2725151"/>
            <a:ext cx="3427491" cy="2278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Фото 2016-2017\DSC_0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97" y="433948"/>
            <a:ext cx="3551057" cy="236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2016-2017\DSC_09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57" y="2795022"/>
            <a:ext cx="3322406" cy="2209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3159" y="144856"/>
            <a:ext cx="6400801" cy="3712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Наш досуг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7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95640" y="627480"/>
            <a:ext cx="74883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2" descr="C:\Users\USer\Desktop\Фото 2016-2017\DSC_1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4973" y="3059184"/>
            <a:ext cx="2553075" cy="1697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Фото 2016-2017\DSC_1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20" y="772327"/>
            <a:ext cx="2898451" cy="1927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фото с фотика\P10143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42" y="677333"/>
            <a:ext cx="2696208" cy="202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ото 2016-2017\DSC_1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3261" y="1153868"/>
            <a:ext cx="2825131" cy="1878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Май 2015\P10147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11" y="2789119"/>
            <a:ext cx="1729300" cy="2305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78280"/>
            <a:ext cx="6400801" cy="5492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Мы помним! Мы гордимся!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апись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3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552262"/>
            <a:ext cx="6400801" cy="1448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Наши школьные будни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фото 2019 телефон\20181005_095515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" y="906456"/>
            <a:ext cx="3272086" cy="1976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фото 2019 телефон\20181226_115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60982" y="934204"/>
            <a:ext cx="3197425" cy="179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фото 2019 телефон\20180901_1028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3705" y="2883128"/>
            <a:ext cx="3796377" cy="213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48" y="2805246"/>
            <a:ext cx="3248446" cy="216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12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7" y="257967"/>
            <a:ext cx="4141016" cy="2555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14" y="2085795"/>
            <a:ext cx="4182075" cy="278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/>
          <p:cNvPicPr/>
          <p:nvPr/>
        </p:nvPicPr>
        <p:blipFill>
          <a:blip r:embed="rId2"/>
          <a:stretch/>
        </p:blipFill>
        <p:spPr>
          <a:xfrm>
            <a:off x="1187640" y="735480"/>
            <a:ext cx="6696360" cy="36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1419120" y="573480"/>
            <a:ext cx="574488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icture 2"/>
          <p:cNvPicPr/>
          <p:nvPr/>
        </p:nvPicPr>
        <p:blipFill>
          <a:blip r:embed="rId2"/>
          <a:stretch/>
        </p:blipFill>
        <p:spPr>
          <a:xfrm>
            <a:off x="90180" y="860669"/>
            <a:ext cx="2666520" cy="318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Picture 3"/>
          <p:cNvPicPr/>
          <p:nvPr/>
        </p:nvPicPr>
        <p:blipFill>
          <a:blip r:embed="rId3"/>
          <a:stretch/>
        </p:blipFill>
        <p:spPr>
          <a:xfrm>
            <a:off x="2896830" y="2788467"/>
            <a:ext cx="3241420" cy="22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4"/>
          <p:cNvPicPr/>
          <p:nvPr/>
        </p:nvPicPr>
        <p:blipFill>
          <a:blip r:embed="rId4"/>
          <a:stretch/>
        </p:blipFill>
        <p:spPr>
          <a:xfrm>
            <a:off x="6264000" y="573480"/>
            <a:ext cx="2880000" cy="313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362400"/>
            <a:ext cx="6400801" cy="3980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Наши классные часы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-1188720" y="141480"/>
            <a:ext cx="1065672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dirty="0">
                <a:solidFill>
                  <a:srgbClr val="000000"/>
                </a:solidFill>
                <a:latin typeface="Times New Roman"/>
              </a:rPr>
              <a:t>        </a:t>
            </a: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СОЗДАНИЕ И РЕАЛИЗАЦИЯ ПРОЕКТОВ</a:t>
            </a:r>
            <a:endParaRPr dirty="0"/>
          </a:p>
        </p:txBody>
      </p:sp>
      <p:pic>
        <p:nvPicPr>
          <p:cNvPr id="104" name="Picture 3"/>
          <p:cNvPicPr/>
          <p:nvPr/>
        </p:nvPicPr>
        <p:blipFill>
          <a:blip r:embed="rId2"/>
          <a:stretch/>
        </p:blipFill>
        <p:spPr>
          <a:xfrm>
            <a:off x="137520" y="1679510"/>
            <a:ext cx="2204464" cy="27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" name="Picture 4"/>
          <p:cNvPicPr/>
          <p:nvPr/>
        </p:nvPicPr>
        <p:blipFill>
          <a:blip r:embed="rId3"/>
          <a:stretch/>
        </p:blipFill>
        <p:spPr>
          <a:xfrm>
            <a:off x="6732360" y="1679510"/>
            <a:ext cx="2113060" cy="272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Picture 5"/>
          <p:cNvPicPr/>
          <p:nvPr/>
        </p:nvPicPr>
        <p:blipFill>
          <a:blip r:embed="rId4"/>
          <a:stretch/>
        </p:blipFill>
        <p:spPr>
          <a:xfrm>
            <a:off x="2509560" y="989045"/>
            <a:ext cx="4222800" cy="209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" name="Рисунок 2"/>
          <p:cNvPicPr/>
          <p:nvPr/>
        </p:nvPicPr>
        <p:blipFill>
          <a:blip r:embed="rId5"/>
          <a:stretch/>
        </p:blipFill>
        <p:spPr>
          <a:xfrm>
            <a:off x="2527093" y="3041155"/>
            <a:ext cx="4106087" cy="204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2D3200\DSC_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9" y="519536"/>
            <a:ext cx="3886753" cy="258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DCIM\102D3200\DSC_0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85" y="2185078"/>
            <a:ext cx="4146488" cy="275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9060" y="162962"/>
            <a:ext cx="7147455" cy="443619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НАШИ ИССЛЕДОВАНИЯ И ОПЫТЫ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9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611640" y="195480"/>
            <a:ext cx="8532000" cy="595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НАШИ ШКОЛЬНЫЕ КОНФЕРЕНЦИИ</a:t>
            </a:r>
            <a:endParaRPr sz="1100" dirty="0"/>
          </a:p>
        </p:txBody>
      </p:sp>
      <p:pic>
        <p:nvPicPr>
          <p:cNvPr id="121" name="Picture 2"/>
          <p:cNvPicPr/>
          <p:nvPr/>
        </p:nvPicPr>
        <p:blipFill>
          <a:blip r:embed="rId2"/>
          <a:stretch/>
        </p:blipFill>
        <p:spPr>
          <a:xfrm rot="10800000">
            <a:off x="2520877" y="1007361"/>
            <a:ext cx="3997617" cy="165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Picture 3"/>
          <p:cNvPicPr/>
          <p:nvPr/>
        </p:nvPicPr>
        <p:blipFill>
          <a:blip r:embed="rId3"/>
          <a:stretch/>
        </p:blipFill>
        <p:spPr>
          <a:xfrm>
            <a:off x="6887644" y="1251805"/>
            <a:ext cx="2079657" cy="255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" name="Picture 4"/>
          <p:cNvPicPr/>
          <p:nvPr/>
        </p:nvPicPr>
        <p:blipFill>
          <a:blip r:embed="rId4"/>
          <a:stretch/>
        </p:blipFill>
        <p:spPr>
          <a:xfrm rot="10800000">
            <a:off x="2454296" y="2980408"/>
            <a:ext cx="4205848" cy="190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Picture 5"/>
          <p:cNvPicPr/>
          <p:nvPr/>
        </p:nvPicPr>
        <p:blipFill>
          <a:blip r:embed="rId5"/>
          <a:stretch/>
        </p:blipFill>
        <p:spPr>
          <a:xfrm>
            <a:off x="371240" y="1267914"/>
            <a:ext cx="1898480" cy="279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101"/>
          <p:cNvPicPr/>
          <p:nvPr/>
        </p:nvPicPr>
        <p:blipFill>
          <a:blip r:embed="rId2"/>
          <a:stretch/>
        </p:blipFill>
        <p:spPr>
          <a:xfrm rot="5400000">
            <a:off x="-119127" y="1190152"/>
            <a:ext cx="3584160" cy="249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:\фото с телефона\20160623_104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36968" y="2869230"/>
            <a:ext cx="3896465" cy="2191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/>
          <a:stretch/>
        </p:blipFill>
        <p:spPr>
          <a:xfrm>
            <a:off x="5521546" y="602202"/>
            <a:ext cx="3513813" cy="234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142231"/>
            <a:ext cx="6400801" cy="535237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Спортивная жизнь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-108360" y="0"/>
            <a:ext cx="925200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НАШЕ УЧЕСТИЕ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КИН </a:t>
            </a:r>
          </a:p>
          <a:p>
            <a:pPr algn="ctr">
              <a:lnSpc>
                <a:spcPct val="100000"/>
              </a:lnSpc>
            </a:pPr>
            <a:r>
              <a:rPr lang="ru-RU" sz="2800" b="1" i="1" strike="noStrike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800" b="1" i="1" strike="noStrike" dirty="0">
                <a:solidFill>
                  <a:srgbClr val="000000"/>
                </a:solidFill>
                <a:latin typeface="Times New Roman"/>
              </a:rPr>
              <a:t>Конкурс Интеллектуальной Находчивости)</a:t>
            </a:r>
            <a:endParaRPr sz="1100" dirty="0"/>
          </a:p>
        </p:txBody>
      </p:sp>
      <p:pic>
        <p:nvPicPr>
          <p:cNvPr id="126" name="Picture 2"/>
          <p:cNvPicPr/>
          <p:nvPr/>
        </p:nvPicPr>
        <p:blipFill>
          <a:blip r:embed="rId2"/>
          <a:stretch/>
        </p:blipFill>
        <p:spPr>
          <a:xfrm>
            <a:off x="5870993" y="3161520"/>
            <a:ext cx="2883707" cy="182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7" name="Picture 3"/>
          <p:cNvPicPr/>
          <p:nvPr/>
        </p:nvPicPr>
        <p:blipFill>
          <a:blip r:embed="rId3"/>
          <a:stretch/>
        </p:blipFill>
        <p:spPr>
          <a:xfrm>
            <a:off x="342173" y="1104523"/>
            <a:ext cx="3659459" cy="194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Picture 4"/>
          <p:cNvPicPr/>
          <p:nvPr/>
        </p:nvPicPr>
        <p:blipFill>
          <a:blip r:embed="rId4"/>
          <a:stretch/>
        </p:blipFill>
        <p:spPr>
          <a:xfrm>
            <a:off x="1225413" y="3161520"/>
            <a:ext cx="3342239" cy="193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" name="Picture 6"/>
          <p:cNvPicPr/>
          <p:nvPr/>
        </p:nvPicPr>
        <p:blipFill>
          <a:blip r:embed="rId5"/>
          <a:stretch/>
        </p:blipFill>
        <p:spPr>
          <a:xfrm>
            <a:off x="4307310" y="1059807"/>
            <a:ext cx="3569205" cy="199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253497" y="0"/>
            <a:ext cx="9324000" cy="91316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i="1" strike="noStrike" dirty="0" smtClean="0">
                <a:solidFill>
                  <a:srgbClr val="404040"/>
                </a:solidFill>
                <a:latin typeface="Times New Roman"/>
              </a:rPr>
              <a:t>НАШИ РЕЗУЛЬТАТЫ И ДОСТИЖЕНИЯ </a:t>
            </a:r>
            <a:endParaRPr sz="1100" dirty="0"/>
          </a:p>
        </p:txBody>
      </p:sp>
      <p:pic>
        <p:nvPicPr>
          <p:cNvPr id="131" name="Picture 8"/>
          <p:cNvPicPr/>
          <p:nvPr/>
        </p:nvPicPr>
        <p:blipFill>
          <a:blip r:embed="rId2"/>
          <a:stretch/>
        </p:blipFill>
        <p:spPr>
          <a:xfrm>
            <a:off x="2707838" y="1833028"/>
            <a:ext cx="3411720" cy="197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Picture 4"/>
          <p:cNvPicPr/>
          <p:nvPr/>
        </p:nvPicPr>
        <p:blipFill>
          <a:blip r:embed="rId3"/>
          <a:stretch/>
        </p:blipFill>
        <p:spPr>
          <a:xfrm>
            <a:off x="172240" y="541499"/>
            <a:ext cx="3437280" cy="166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" name="Picture 5"/>
          <p:cNvPicPr/>
          <p:nvPr/>
        </p:nvPicPr>
        <p:blipFill>
          <a:blip r:embed="rId4"/>
          <a:stretch/>
        </p:blipFill>
        <p:spPr>
          <a:xfrm>
            <a:off x="172240" y="3164147"/>
            <a:ext cx="3561840" cy="191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Picture 7"/>
          <p:cNvPicPr/>
          <p:nvPr/>
        </p:nvPicPr>
        <p:blipFill>
          <a:blip r:embed="rId5"/>
          <a:stretch/>
        </p:blipFill>
        <p:spPr>
          <a:xfrm>
            <a:off x="5708880" y="621833"/>
            <a:ext cx="3435120" cy="171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" name="Picture 6"/>
          <p:cNvPicPr/>
          <p:nvPr/>
        </p:nvPicPr>
        <p:blipFill>
          <a:blip r:embed="rId6"/>
          <a:stretch/>
        </p:blipFill>
        <p:spPr>
          <a:xfrm>
            <a:off x="5604534" y="3164147"/>
            <a:ext cx="3420720" cy="18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827640" y="0"/>
            <a:ext cx="7704360" cy="3975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ЭКСКУРСИИ</a:t>
            </a:r>
            <a:endParaRPr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крым зима бэмс\DSC_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13" y="2791062"/>
            <a:ext cx="3538067" cy="235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крым зима бэмс\DSC_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71" y="485559"/>
            <a:ext cx="3467478" cy="230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20" y="2761153"/>
            <a:ext cx="3584351" cy="238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E:\фото с телефона\20171025_120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9323" y="527964"/>
            <a:ext cx="3868910" cy="2176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516</TotalTime>
  <Words>61</Words>
  <Application>Microsoft Office PowerPoint</Application>
  <PresentationFormat>Экран (16:9)</PresentationFormat>
  <Paragraphs>25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Century Gothic</vt:lpstr>
      <vt:lpstr>Times New Roman</vt:lpstr>
      <vt:lpstr>Trebuchet MS</vt:lpstr>
      <vt:lpstr>Wingdings 3</vt:lpstr>
      <vt:lpstr>Сектор</vt:lpstr>
      <vt:lpstr>Презентация PowerPoint</vt:lpstr>
      <vt:lpstr>        Наши классные часы</vt:lpstr>
      <vt:lpstr>Презентация PowerPoint</vt:lpstr>
      <vt:lpstr>Презентация PowerPoint</vt:lpstr>
      <vt:lpstr>Презентация PowerPoint</vt:lpstr>
      <vt:lpstr>НАША Спортивная жизнь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Наш досуг</vt:lpstr>
      <vt:lpstr>       Мы помним! Мы гордимся!</vt:lpstr>
      <vt:lpstr>          Наши школьные будни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Анна Васильевна</dc:creator>
  <cp:lastModifiedBy>Соколова Анна Васильевна</cp:lastModifiedBy>
  <cp:revision>14</cp:revision>
  <dcterms:modified xsi:type="dcterms:W3CDTF">2019-11-05T13:59:03Z</dcterms:modified>
</cp:coreProperties>
</file>