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56" r:id="rId5"/>
    <p:sldId id="260" r:id="rId6"/>
    <p:sldId id="271" r:id="rId7"/>
    <p:sldId id="272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72991-8182-465F-AF34-3A87A80B1A57}" type="datetimeFigureOut">
              <a:rPr lang="ru-RU" smtClean="0"/>
              <a:t>13.04.2017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2EC3E-9BEA-4D9E-AD83-C8D0F3AADEF7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72991-8182-465F-AF34-3A87A80B1A57}" type="datetimeFigureOut">
              <a:rPr lang="ru-RU" smtClean="0"/>
              <a:t>13.04.2017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2EC3E-9BEA-4D9E-AD83-C8D0F3AADE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72991-8182-465F-AF34-3A87A80B1A57}" type="datetimeFigureOut">
              <a:rPr lang="ru-RU" smtClean="0"/>
              <a:t>13.04.2017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2EC3E-9BEA-4D9E-AD83-C8D0F3AADE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72991-8182-465F-AF34-3A87A80B1A57}" type="datetimeFigureOut">
              <a:rPr lang="ru-RU" smtClean="0"/>
              <a:t>13.04.2017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2EC3E-9BEA-4D9E-AD83-C8D0F3AADE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72991-8182-465F-AF34-3A87A80B1A57}" type="datetimeFigureOut">
              <a:rPr lang="ru-RU" smtClean="0"/>
              <a:t>13.04.2017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2EC3E-9BEA-4D9E-AD83-C8D0F3AADEF7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72991-8182-465F-AF34-3A87A80B1A57}" type="datetimeFigureOut">
              <a:rPr lang="ru-RU" smtClean="0"/>
              <a:t>13.04.2017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2EC3E-9BEA-4D9E-AD83-C8D0F3AADE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72991-8182-465F-AF34-3A87A80B1A57}" type="datetimeFigureOut">
              <a:rPr lang="ru-RU" smtClean="0"/>
              <a:t>13.04.2017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2EC3E-9BEA-4D9E-AD83-C8D0F3AADEF7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72991-8182-465F-AF34-3A87A80B1A57}" type="datetimeFigureOut">
              <a:rPr lang="ru-RU" smtClean="0"/>
              <a:t>13.04.2017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2EC3E-9BEA-4D9E-AD83-C8D0F3AADE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72991-8182-465F-AF34-3A87A80B1A57}" type="datetimeFigureOut">
              <a:rPr lang="ru-RU" smtClean="0"/>
              <a:t>13.04.2017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2EC3E-9BEA-4D9E-AD83-C8D0F3AADE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72991-8182-465F-AF34-3A87A80B1A57}" type="datetimeFigureOut">
              <a:rPr lang="ru-RU" smtClean="0"/>
              <a:t>13.04.2017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2EC3E-9BEA-4D9E-AD83-C8D0F3AADEF7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72991-8182-465F-AF34-3A87A80B1A57}" type="datetimeFigureOut">
              <a:rPr lang="ru-RU" smtClean="0"/>
              <a:t>13.04.2017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2EC3E-9BEA-4D9E-AD83-C8D0F3AADE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5A72991-8182-465F-AF34-3A87A80B1A57}" type="datetimeFigureOut">
              <a:rPr lang="ru-RU" smtClean="0"/>
              <a:t>13.04.2017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AB2EC3E-9BEA-4D9E-AD83-C8D0F3AADEF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0369" y="692696"/>
            <a:ext cx="8440103" cy="1368153"/>
          </a:xfrm>
        </p:spPr>
        <p:txBody>
          <a:bodyPr/>
          <a:lstStyle/>
          <a:p>
            <a:pPr algn="ctr"/>
            <a:r>
              <a:rPr lang="ru-RU" sz="4000" dirty="0" smtClean="0"/>
              <a:t>Какое поведение является подозрительным</a:t>
            </a:r>
            <a:r>
              <a:rPr lang="en-US" sz="4000" dirty="0" smtClean="0"/>
              <a:t>?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1</a:t>
            </a:r>
            <a:r>
              <a:rPr lang="ru-RU" dirty="0" smtClean="0"/>
              <a:t>.Ребенок становится неадекватным</a:t>
            </a:r>
          </a:p>
          <a:p>
            <a:r>
              <a:rPr lang="ru-RU" dirty="0" smtClean="0"/>
              <a:t>2. Поведение изменилось за несколько недель</a:t>
            </a:r>
          </a:p>
          <a:p>
            <a:r>
              <a:rPr lang="ru-RU" dirty="0" smtClean="0"/>
              <a:t>3. Постоянная утомленность и сонное, подавленное поведение</a:t>
            </a:r>
          </a:p>
          <a:p>
            <a:r>
              <a:rPr lang="ru-RU" dirty="0" smtClean="0"/>
              <a:t>4. Отказ посмотреть родителями переписку с друзьями и в группах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901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0369" y="692696"/>
            <a:ext cx="8440103" cy="2448272"/>
          </a:xfrm>
        </p:spPr>
        <p:txBody>
          <a:bodyPr/>
          <a:lstStyle/>
          <a:p>
            <a:pPr fontAlgn="base"/>
            <a:r>
              <a:rPr lang="ru-RU" sz="4000" b="1" dirty="0" smtClean="0"/>
              <a:t>Если Модератор </a:t>
            </a:r>
            <a:r>
              <a:rPr lang="ru-RU" sz="4000" b="1" dirty="0"/>
              <a:t>увидит и фото изрезанных рук, и видео, которое детям предлагают смотреть?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2012032"/>
          </a:xfrm>
        </p:spPr>
        <p:txBody>
          <a:bodyPr>
            <a:normAutofit/>
          </a:bodyPr>
          <a:lstStyle/>
          <a:p>
            <a:pPr fontAlgn="base"/>
            <a:r>
              <a:rPr lang="ru-RU" dirty="0"/>
              <a:t>Да, если там это есть. Такое </a:t>
            </a:r>
            <a:r>
              <a:rPr lang="ru-RU" dirty="0" smtClean="0"/>
              <a:t>блокируют, но в том случае, если кто-то пожаловался. Обработка фото/видеоматериала автоматически не происходит в сети интернет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27628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0369" y="692696"/>
            <a:ext cx="8440103" cy="2448272"/>
          </a:xfrm>
        </p:spPr>
        <p:txBody>
          <a:bodyPr/>
          <a:lstStyle/>
          <a:p>
            <a:pPr fontAlgn="base"/>
            <a:r>
              <a:rPr lang="ru-RU" sz="4000" b="1" dirty="0" smtClean="0"/>
              <a:t>Передается </a:t>
            </a:r>
            <a:r>
              <a:rPr lang="ru-RU" sz="4000" b="1" dirty="0"/>
              <a:t>ли </a:t>
            </a:r>
            <a:r>
              <a:rPr lang="ru-RU" sz="4000" b="1" dirty="0" smtClean="0"/>
              <a:t>переписка соц. сетями </a:t>
            </a:r>
            <a:r>
              <a:rPr lang="ru-RU" sz="4000" b="1" dirty="0"/>
              <a:t>в следственные органы?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2012032"/>
          </a:xfrm>
        </p:spPr>
        <p:txBody>
          <a:bodyPr>
            <a:normAutofit/>
          </a:bodyPr>
          <a:lstStyle/>
          <a:p>
            <a:pPr fontAlgn="base"/>
            <a:r>
              <a:rPr lang="ru-RU" dirty="0" smtClean="0"/>
              <a:t>Нет, </a:t>
            </a:r>
            <a:r>
              <a:rPr lang="ru-RU" dirty="0"/>
              <a:t>по законам РФ, </a:t>
            </a:r>
            <a:r>
              <a:rPr lang="ru-RU" dirty="0" smtClean="0"/>
              <a:t>переписка передается </a:t>
            </a:r>
            <a:r>
              <a:rPr lang="ru-RU" dirty="0"/>
              <a:t>только с санкции </a:t>
            </a:r>
            <a:r>
              <a:rPr lang="ru-RU" dirty="0" smtClean="0"/>
              <a:t>суда, причиной к которой будет заявление родителей в полицию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23131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980728"/>
            <a:ext cx="8440103" cy="2952328"/>
          </a:xfrm>
        </p:spPr>
        <p:txBody>
          <a:bodyPr/>
          <a:lstStyle/>
          <a:p>
            <a:pPr fontAlgn="base"/>
            <a:r>
              <a:rPr lang="ru-RU" sz="4000" b="1" dirty="0" smtClean="0"/>
              <a:t>Как поступить, если ребенок уже общался с </a:t>
            </a:r>
            <a:r>
              <a:rPr lang="ru-RU" sz="4000" b="1" dirty="0" err="1" smtClean="0"/>
              <a:t>суициидальными</a:t>
            </a:r>
            <a:r>
              <a:rPr lang="ru-RU" sz="4000" b="1" dirty="0" smtClean="0"/>
              <a:t> сообществами</a:t>
            </a:r>
            <a:r>
              <a:rPr lang="en-US" sz="4000" b="1" dirty="0" smtClean="0"/>
              <a:t>?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4221088"/>
            <a:ext cx="6400800" cy="1296144"/>
          </a:xfrm>
        </p:spPr>
        <p:txBody>
          <a:bodyPr>
            <a:normAutofit fontScale="62500" lnSpcReduction="20000"/>
          </a:bodyPr>
          <a:lstStyle/>
          <a:p>
            <a:pPr fontAlgn="base"/>
            <a:r>
              <a:rPr lang="ru-RU" dirty="0" smtClean="0"/>
              <a:t>Необходимо переключить его внимание на профессиональных психологов. Ребенок все равно подсознательно ищет помощь в режиме чата. К примеру сервис </a:t>
            </a:r>
            <a:r>
              <a:rPr lang="en-US" dirty="0" smtClean="0"/>
              <a:t>“</a:t>
            </a:r>
            <a:r>
              <a:rPr lang="ru-RU" dirty="0" smtClean="0"/>
              <a:t>ВКОНТАКТЕ</a:t>
            </a:r>
            <a:r>
              <a:rPr lang="en-US" dirty="0" smtClean="0"/>
              <a:t>”</a:t>
            </a:r>
            <a:r>
              <a:rPr lang="ru-RU" dirty="0" smtClean="0"/>
              <a:t> </a:t>
            </a:r>
            <a:r>
              <a:rPr lang="ru-RU" dirty="0"/>
              <a:t>заключили договор о </a:t>
            </a:r>
            <a:r>
              <a:rPr lang="ru-RU" dirty="0" smtClean="0"/>
              <a:t>поддержке с фондом </a:t>
            </a:r>
            <a:r>
              <a:rPr lang="ru-RU" dirty="0"/>
              <a:t>«Твоя территория</a:t>
            </a:r>
            <a:r>
              <a:rPr lang="ru-RU" dirty="0" smtClean="0"/>
              <a:t>» о предоставлении онлайн поддержке.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17986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980728"/>
            <a:ext cx="8440103" cy="2952328"/>
          </a:xfrm>
        </p:spPr>
        <p:txBody>
          <a:bodyPr/>
          <a:lstStyle/>
          <a:p>
            <a:pPr fontAlgn="base"/>
            <a:r>
              <a:rPr lang="ru-RU" sz="4000" b="1" dirty="0"/>
              <a:t>известно, что суицидальный контент в последнее время </a:t>
            </a:r>
            <a:r>
              <a:rPr lang="ru-RU" sz="4000" b="1" dirty="0" smtClean="0"/>
              <a:t>перетекает </a:t>
            </a:r>
            <a:r>
              <a:rPr lang="ru-RU" sz="4000" b="1" dirty="0"/>
              <a:t>в </a:t>
            </a:r>
            <a:r>
              <a:rPr lang="ru-RU" sz="4000" b="1" dirty="0" smtClean="0"/>
              <a:t>разные социальные </a:t>
            </a:r>
            <a:r>
              <a:rPr lang="ru-RU" sz="4000" b="1" dirty="0"/>
              <a:t>сети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4221088"/>
            <a:ext cx="6400800" cy="1296144"/>
          </a:xfrm>
        </p:spPr>
        <p:txBody>
          <a:bodyPr>
            <a:normAutofit fontScale="55000" lnSpcReduction="20000"/>
          </a:bodyPr>
          <a:lstStyle/>
          <a:p>
            <a:pPr fontAlgn="base"/>
            <a:r>
              <a:rPr lang="ru-RU" dirty="0" err="1"/>
              <a:t>Переток</a:t>
            </a:r>
            <a:r>
              <a:rPr lang="ru-RU" dirty="0"/>
              <a:t> этой активности в другие социальные сети связан с тем, что </a:t>
            </a:r>
            <a:r>
              <a:rPr lang="ru-RU" dirty="0" smtClean="0"/>
              <a:t>одни успешно </a:t>
            </a:r>
            <a:r>
              <a:rPr lang="ru-RU" dirty="0"/>
              <a:t>и эффективно </a:t>
            </a:r>
            <a:r>
              <a:rPr lang="ru-RU" dirty="0" err="1" smtClean="0"/>
              <a:t>борятся</a:t>
            </a:r>
            <a:r>
              <a:rPr lang="ru-RU" dirty="0" smtClean="0"/>
              <a:t> с </a:t>
            </a:r>
            <a:r>
              <a:rPr lang="ru-RU" dirty="0"/>
              <a:t>ней на своей </a:t>
            </a:r>
            <a:r>
              <a:rPr lang="ru-RU" dirty="0" smtClean="0"/>
              <a:t>площадке, а другие бездействуют. </a:t>
            </a:r>
            <a:r>
              <a:rPr lang="ru-RU" dirty="0"/>
              <a:t>По сообщениям СМИ, теперь «</a:t>
            </a:r>
            <a:r>
              <a:rPr lang="ru-RU" dirty="0" err="1"/>
              <a:t>Инстаграм</a:t>
            </a:r>
            <a:r>
              <a:rPr lang="ru-RU" dirty="0"/>
              <a:t>» столкнулся с этой проблемой, представители компании заявили, что будут изучать вопрос и принимать меры. Мы надеемся, что так и </a:t>
            </a:r>
            <a:r>
              <a:rPr lang="ru-RU" dirty="0" smtClean="0"/>
              <a:t>будет. </a:t>
            </a:r>
            <a:r>
              <a:rPr lang="ru-RU" dirty="0"/>
              <a:t>К примеру</a:t>
            </a:r>
            <a:r>
              <a:rPr lang="ru-RU" dirty="0" smtClean="0"/>
              <a:t>, </a:t>
            </a:r>
            <a:r>
              <a:rPr lang="ru-RU" dirty="0"/>
              <a:t>они также отсылают своих пользователей к странице психологической помощи.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77250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980728"/>
            <a:ext cx="8440103" cy="2952328"/>
          </a:xfrm>
        </p:spPr>
        <p:txBody>
          <a:bodyPr/>
          <a:lstStyle/>
          <a:p>
            <a:pPr fontAlgn="base"/>
            <a:r>
              <a:rPr lang="ru-RU" sz="4000" b="1" dirty="0"/>
              <a:t>Скажите ребенку: «Никто не имеет права решать, когда тебе умирать»</a:t>
            </a:r>
            <a:br>
              <a:rPr lang="ru-RU" sz="4000" b="1" dirty="0"/>
            </a:b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4221088"/>
            <a:ext cx="6400800" cy="1296144"/>
          </a:xfrm>
        </p:spPr>
        <p:txBody>
          <a:bodyPr>
            <a:normAutofit fontScale="62500" lnSpcReduction="20000"/>
          </a:bodyPr>
          <a:lstStyle/>
          <a:p>
            <a:pPr fontAlgn="base"/>
            <a:r>
              <a:rPr lang="ru-RU" dirty="0" smtClean="0"/>
              <a:t>Попавших под влияние </a:t>
            </a:r>
            <a:r>
              <a:rPr lang="en-US" dirty="0" smtClean="0"/>
              <a:t>“</a:t>
            </a:r>
            <a:r>
              <a:rPr lang="ru-RU" dirty="0" smtClean="0"/>
              <a:t>групп смерти</a:t>
            </a:r>
            <a:r>
              <a:rPr lang="en-US" dirty="0" smtClean="0"/>
              <a:t>”</a:t>
            </a:r>
            <a:r>
              <a:rPr lang="ru-RU" dirty="0" smtClean="0"/>
              <a:t> можно на две группы. Те, </a:t>
            </a:r>
            <a:r>
              <a:rPr lang="ru-RU" dirty="0"/>
              <a:t>у кого подстрекательства к суициду падают на очень благодатную почву, так как они живут в ситуации долговременных, непереносимых и травмирующих обстоятельств, и те, кто выполнял задания «групп смерти» просто из любопытства, из-за подростковой самоуверенности, тяги к чему-то опасному.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1567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980728"/>
            <a:ext cx="8440103" cy="2952328"/>
          </a:xfrm>
        </p:spPr>
        <p:txBody>
          <a:bodyPr/>
          <a:lstStyle/>
          <a:p>
            <a:pPr fontAlgn="base"/>
            <a:r>
              <a:rPr lang="ru-RU" sz="4000" b="1" dirty="0"/>
              <a:t>Скажите ребенку: «Никто не имеет права решать, когда тебе умирать»</a:t>
            </a:r>
            <a:br>
              <a:rPr lang="ru-RU" sz="4000" b="1" dirty="0"/>
            </a:b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573016"/>
            <a:ext cx="7342584" cy="2592288"/>
          </a:xfrm>
        </p:spPr>
        <p:txBody>
          <a:bodyPr>
            <a:normAutofit fontScale="62500" lnSpcReduction="20000"/>
          </a:bodyPr>
          <a:lstStyle/>
          <a:p>
            <a:pPr fontAlgn="base"/>
            <a:r>
              <a:rPr lang="ru-RU" dirty="0" smtClean="0"/>
              <a:t>Можно </a:t>
            </a:r>
            <a:r>
              <a:rPr lang="ru-RU" dirty="0"/>
              <a:t>прийти в эти группы из любопытства, но там явно действуют с помощью манипуляций, сектантских технологий, которые могут подействовать даже на взрослого человека. А подросток более уязвим: он эмоционален и раним, он всегда максималист, и, когда ему внушают, что здесь, на земле, все плохо, а </a:t>
            </a:r>
            <a:r>
              <a:rPr lang="ru-RU" i="1" dirty="0"/>
              <a:t>там</a:t>
            </a:r>
            <a:r>
              <a:rPr lang="ru-RU" dirty="0"/>
              <a:t> — прекрасно, он хочет узнать: а как </a:t>
            </a:r>
            <a:r>
              <a:rPr lang="ru-RU" i="1" dirty="0"/>
              <a:t>там</a:t>
            </a:r>
            <a:r>
              <a:rPr lang="ru-RU" dirty="0"/>
              <a:t>? То есть дети говорят с нашими консультантами о суициде, как о чем-то несерьезном, они просто не могут оценить реальных последствий. Им кажется, что, погибнув, они встретятся с кем–то, кто уже ушел из жизни, у них совершенно мифические представления о том, что будет после. Они не понимают конечности, непоправимости суицида, того, что будет трагедия, которую нельзя отменить. Потому что им это все преподносится как игра, легко ими в силу возраста принимаемая.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34133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980728"/>
            <a:ext cx="8440103" cy="2952328"/>
          </a:xfrm>
        </p:spPr>
        <p:txBody>
          <a:bodyPr/>
          <a:lstStyle/>
          <a:p>
            <a:pPr fontAlgn="base"/>
            <a:r>
              <a:rPr lang="ru-RU" sz="4000" b="1" dirty="0"/>
              <a:t>Скажите ребенку: «Никто не имеет права решать, когда тебе умирать»</a:t>
            </a:r>
            <a:br>
              <a:rPr lang="ru-RU" sz="4000" b="1" dirty="0"/>
            </a:b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573016"/>
            <a:ext cx="7342584" cy="2592288"/>
          </a:xfrm>
        </p:spPr>
        <p:txBody>
          <a:bodyPr>
            <a:normAutofit lnSpcReduction="10000"/>
          </a:bodyPr>
          <a:lstStyle/>
          <a:p>
            <a:pPr fontAlgn="base"/>
            <a:r>
              <a:rPr lang="ru-RU" dirty="0"/>
              <a:t>Нельзя подросткам внушать мысль о привлекательности суицида, это не только прямое нарушение закона, но и нарушение всех мыслимых человеческих норм. Это, по сути, убийство: говорить не зрелым еще, растущим людям, что </a:t>
            </a:r>
            <a:r>
              <a:rPr lang="ru-RU" i="1" dirty="0"/>
              <a:t>там</a:t>
            </a:r>
            <a:r>
              <a:rPr lang="ru-RU" dirty="0"/>
              <a:t> тебе будет легко, ты испытаешь счастье</a:t>
            </a:r>
            <a:r>
              <a:rPr lang="ru-RU" dirty="0" smtClean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44130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980728"/>
            <a:ext cx="8440103" cy="2952328"/>
          </a:xfrm>
        </p:spPr>
        <p:txBody>
          <a:bodyPr/>
          <a:lstStyle/>
          <a:p>
            <a:pPr fontAlgn="base"/>
            <a:r>
              <a:rPr lang="ru-RU" sz="4000" b="1" dirty="0"/>
              <a:t>Скажите ребенку: «Никто не имеет права решать, когда тебе умирать»</a:t>
            </a:r>
            <a:br>
              <a:rPr lang="ru-RU" sz="4000" b="1" dirty="0"/>
            </a:b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573016"/>
            <a:ext cx="7342584" cy="2592288"/>
          </a:xfrm>
        </p:spPr>
        <p:txBody>
          <a:bodyPr>
            <a:normAutofit lnSpcReduction="10000"/>
          </a:bodyPr>
          <a:lstStyle/>
          <a:p>
            <a:pPr fontAlgn="base"/>
            <a:r>
              <a:rPr lang="ru-RU" dirty="0"/>
              <a:t>Дети, особенно в подростковом возрасте, часто впадают в состояние острого эмоционального отчаяния после общения с «группами смерти». Это состояние может длиться у ребенка в течение нескольких часов, и если он в это время помощи не получает, </a:t>
            </a:r>
            <a:r>
              <a:rPr lang="ru-RU" dirty="0" smtClean="0"/>
              <a:t>последствия непредсказуемы.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4262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0369" y="692696"/>
            <a:ext cx="8440103" cy="1368153"/>
          </a:xfrm>
        </p:spPr>
        <p:txBody>
          <a:bodyPr/>
          <a:lstStyle/>
          <a:p>
            <a:pPr algn="ctr"/>
            <a:r>
              <a:rPr lang="ru-RU" sz="4000" dirty="0" smtClean="0"/>
              <a:t>Какое поведение является подозрительным</a:t>
            </a:r>
            <a:r>
              <a:rPr lang="en-US" sz="4000" dirty="0" smtClean="0"/>
              <a:t>?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1</a:t>
            </a:r>
            <a:r>
              <a:rPr lang="ru-RU" dirty="0" smtClean="0"/>
              <a:t>.Ребенок становится неадекватным</a:t>
            </a:r>
          </a:p>
          <a:p>
            <a:r>
              <a:rPr lang="ru-RU" dirty="0" smtClean="0"/>
              <a:t>2. Поведение изменилось за несколько недель</a:t>
            </a:r>
          </a:p>
          <a:p>
            <a:r>
              <a:rPr lang="ru-RU" dirty="0" smtClean="0"/>
              <a:t>3. Постоянная утомленность и сонное, подавленное поведение</a:t>
            </a:r>
          </a:p>
          <a:p>
            <a:r>
              <a:rPr lang="ru-RU" dirty="0" smtClean="0"/>
              <a:t>4. Отказ посмотреть родителями переписку с друзьями и в группах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664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0369" y="692696"/>
            <a:ext cx="8440103" cy="1368153"/>
          </a:xfrm>
        </p:spPr>
        <p:txBody>
          <a:bodyPr/>
          <a:lstStyle/>
          <a:p>
            <a:pPr algn="ctr"/>
            <a:r>
              <a:rPr lang="ru-RU" sz="4000" dirty="0" smtClean="0"/>
              <a:t>на что обратить внимание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369" y="2564904"/>
            <a:ext cx="8343900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526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0369" y="692696"/>
            <a:ext cx="8440103" cy="1368153"/>
          </a:xfrm>
        </p:spPr>
        <p:txBody>
          <a:bodyPr/>
          <a:lstStyle/>
          <a:p>
            <a:pPr algn="ctr"/>
            <a:r>
              <a:rPr lang="ru-RU" sz="4000" dirty="0" smtClean="0"/>
              <a:t>Как войти в соц. сеть</a:t>
            </a:r>
            <a:r>
              <a:rPr lang="en-US" sz="4000" dirty="0" smtClean="0"/>
              <a:t> </a:t>
            </a:r>
            <a:r>
              <a:rPr lang="ru-RU" sz="4000" dirty="0" smtClean="0"/>
              <a:t>сына/дочери</a:t>
            </a:r>
            <a:r>
              <a:rPr lang="en-US" sz="4000" dirty="0" smtClean="0"/>
              <a:t>?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2132856"/>
            <a:ext cx="8639451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852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0369" y="692696"/>
            <a:ext cx="8440103" cy="1368153"/>
          </a:xfrm>
        </p:spPr>
        <p:txBody>
          <a:bodyPr/>
          <a:lstStyle/>
          <a:p>
            <a:pPr algn="ctr"/>
            <a:r>
              <a:rPr lang="ru-RU" sz="4000" dirty="0" smtClean="0"/>
              <a:t>Как войти </a:t>
            </a:r>
            <a:r>
              <a:rPr lang="ru-RU" sz="4000" dirty="0" err="1" smtClean="0"/>
              <a:t>вконтакт</a:t>
            </a:r>
            <a:r>
              <a:rPr lang="en-US" sz="4000" dirty="0" smtClean="0"/>
              <a:t> </a:t>
            </a:r>
            <a:r>
              <a:rPr lang="ru-RU" sz="4000" dirty="0" smtClean="0"/>
              <a:t>сына или дочери</a:t>
            </a:r>
            <a:r>
              <a:rPr lang="en-US" sz="4000" dirty="0" smtClean="0"/>
              <a:t>?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97968"/>
            <a:ext cx="8499991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39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980728"/>
            <a:ext cx="8440103" cy="2952328"/>
          </a:xfrm>
        </p:spPr>
        <p:txBody>
          <a:bodyPr/>
          <a:lstStyle/>
          <a:p>
            <a:pPr fontAlgn="base"/>
            <a:r>
              <a:rPr lang="ru-RU" sz="4000" b="1" dirty="0"/>
              <a:t/>
            </a:r>
            <a:br>
              <a:rPr lang="ru-RU" sz="4000" b="1" dirty="0"/>
            </a:b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573016"/>
            <a:ext cx="7342584" cy="2592288"/>
          </a:xfrm>
        </p:spPr>
        <p:txBody>
          <a:bodyPr>
            <a:normAutofit/>
          </a:bodyPr>
          <a:lstStyle/>
          <a:p>
            <a:pPr fontAlgn="base"/>
            <a:endParaRPr lang="ru-RU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8" y="128588"/>
            <a:ext cx="8124825" cy="660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025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980728"/>
            <a:ext cx="8440103" cy="2952328"/>
          </a:xfrm>
        </p:spPr>
        <p:txBody>
          <a:bodyPr/>
          <a:lstStyle/>
          <a:p>
            <a:pPr fontAlgn="base"/>
            <a:r>
              <a:rPr lang="ru-RU" sz="4000" b="1" dirty="0"/>
              <a:t/>
            </a:r>
            <a:br>
              <a:rPr lang="ru-RU" sz="4000" b="1" dirty="0"/>
            </a:b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573016"/>
            <a:ext cx="7342584" cy="2592288"/>
          </a:xfrm>
        </p:spPr>
        <p:txBody>
          <a:bodyPr>
            <a:normAutofit/>
          </a:bodyPr>
          <a:lstStyle/>
          <a:p>
            <a:pPr fontAlgn="base"/>
            <a:endParaRPr lang="ru-RU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452563"/>
            <a:ext cx="8640961" cy="395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131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0369" y="692696"/>
            <a:ext cx="8440103" cy="1368153"/>
          </a:xfrm>
        </p:spPr>
        <p:txBody>
          <a:bodyPr/>
          <a:lstStyle/>
          <a:p>
            <a:pPr fontAlgn="base"/>
            <a:r>
              <a:rPr lang="ru-RU" sz="4000" b="1" dirty="0"/>
              <a:t>Для чего были созданы закрытые группы?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ru-RU" dirty="0" smtClean="0"/>
              <a:t>Сервис </a:t>
            </a:r>
            <a:r>
              <a:rPr lang="ru-RU" dirty="0"/>
              <a:t>был задуман для частных групп друзей, объединенных путешествиями или другими какими-то общими интересами. Например, для однокурсников, чтобы они могли делиться внутренней информацией, — рефератами, лекциями, фотографиями.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76137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0369" y="692696"/>
            <a:ext cx="8440103" cy="2448272"/>
          </a:xfrm>
        </p:spPr>
        <p:txBody>
          <a:bodyPr/>
          <a:lstStyle/>
          <a:p>
            <a:pPr fontAlgn="base"/>
            <a:r>
              <a:rPr lang="ru-RU" sz="4000" b="1" dirty="0"/>
              <a:t>Если подстрекательства к суициду происходят в чате, можете ли вы также реагировать?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2012032"/>
          </a:xfrm>
        </p:spPr>
        <p:txBody>
          <a:bodyPr>
            <a:normAutofit/>
          </a:bodyPr>
          <a:lstStyle/>
          <a:p>
            <a:pPr fontAlgn="base"/>
            <a:r>
              <a:rPr lang="ru-RU" dirty="0"/>
              <a:t>Если вы видите такой контент в чате или в переписке, то об этом тоже обязательно нужно пожаловаться, выделив сообщение и нажав соответствующую кнопку, тогда модераторы получат ваш сигнал.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14600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</TotalTime>
  <Words>631</Words>
  <Application>Microsoft Office PowerPoint</Application>
  <PresentationFormat>Экран (4:3)</PresentationFormat>
  <Paragraphs>35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Ясность</vt:lpstr>
      <vt:lpstr>Какое поведение является подозрительным?</vt:lpstr>
      <vt:lpstr>Какое поведение является подозрительным?</vt:lpstr>
      <vt:lpstr>на что обратить внимание</vt:lpstr>
      <vt:lpstr>Как войти в соц. сеть сына/дочери?</vt:lpstr>
      <vt:lpstr>Как войти вконтакт сына или дочери?</vt:lpstr>
      <vt:lpstr> </vt:lpstr>
      <vt:lpstr> </vt:lpstr>
      <vt:lpstr>Для чего были созданы закрытые группы?</vt:lpstr>
      <vt:lpstr>Если подстрекательства к суициду происходят в чате, можете ли вы также реагировать?</vt:lpstr>
      <vt:lpstr>Если Модератор увидит и фото изрезанных рук, и видео, которое детям предлагают смотреть?</vt:lpstr>
      <vt:lpstr>Передается ли переписка соц. сетями в следственные органы?</vt:lpstr>
      <vt:lpstr>Как поступить, если ребенок уже общался с суициидальными сообществами?</vt:lpstr>
      <vt:lpstr>известно, что суицидальный контент в последнее время перетекает в разные социальные сети</vt:lpstr>
      <vt:lpstr>Скажите ребенку: «Никто не имеет права решать, когда тебе умирать» </vt:lpstr>
      <vt:lpstr>Скажите ребенку: «Никто не имеет права решать, когда тебе умирать» </vt:lpstr>
      <vt:lpstr>Скажите ребенку: «Никто не имеет права решать, когда тебе умирать» </vt:lpstr>
      <vt:lpstr>Скажите ребенку: «Никто не имеет права решать, когда тебе умирать»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 что обратить внимание</dc:title>
  <dc:creator>Павел_Викторович</dc:creator>
  <cp:lastModifiedBy>Рак Татьяна Валентиновна</cp:lastModifiedBy>
  <cp:revision>8</cp:revision>
  <dcterms:created xsi:type="dcterms:W3CDTF">2017-04-12T06:31:47Z</dcterms:created>
  <dcterms:modified xsi:type="dcterms:W3CDTF">2017-04-13T09:48:13Z</dcterms:modified>
</cp:coreProperties>
</file>