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0" r:id="rId25"/>
    <p:sldId id="281" r:id="rId26"/>
    <p:sldId id="279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0DC9BFD-A8A2-46FA-A183-C184E5E90608}" type="datetimeFigureOut">
              <a:rPr lang="ru-RU" smtClean="0"/>
              <a:t>18.06.2018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CB70BD3B-CFCB-4277-8C58-85AF0AC3112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8136904" cy="5616624"/>
          </a:xfrm>
        </p:spPr>
        <p:txBody>
          <a:bodyPr>
            <a:normAutofit/>
          </a:bodyPr>
          <a:lstStyle/>
          <a:p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4400" b="1" dirty="0" smtClean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  <a:r>
              <a:rPr lang="ru-RU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sz="4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4400" b="1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</a:p>
          <a:p>
            <a:r>
              <a:rPr lang="ru-RU" sz="4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(лоскутное шитьё)</a:t>
            </a:r>
          </a:p>
          <a:p>
            <a:endParaRPr lang="ru-RU" sz="23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Учебное пособие</a:t>
            </a:r>
            <a:endParaRPr lang="ru-RU" sz="18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предмету «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Технология.Технологии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ведения дома»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учащихся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разработала 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технологии </a:t>
            </a:r>
          </a:p>
          <a:p>
            <a:pPr>
              <a:lnSpc>
                <a:spcPct val="100000"/>
              </a:lnSpc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СОШ № 285 Красносельского района Санкт-Петербурга </a:t>
            </a:r>
            <a:endParaRPr lang="ru-RU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Москвина Татьяна Николаевна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23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ru-RU" sz="9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Россия</a:t>
            </a:r>
          </a:p>
          <a:p>
            <a:pPr marL="0" indent="0" algn="just">
              <a:buNone/>
            </a:pPr>
            <a:r>
              <a:rPr lang="ru-RU" sz="7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Руси издавна было распространено бережливое отношение к ткани, как произведённой дома (до XVIII века в основном в стране использовалось домотканое полотно), так и покупной.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Шитьё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лоскутов получило широкое распространение во второй половине XIX века с появлением в продаже заграничного ситца. В отличие от домотканых полотен, ширина которых была около 40 см, ткани фабричного производства имели ширину 75—80 см, и при раскрое из них одежды образовывалось большое количество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обрезков. Своего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пика лоскутное шитьё достигло в конце века, когда было налажено производство дешёвых хлопчатобумажных набивных тканей и появились швейные машины. В основном вещи (большей частью лоскутные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одеяла) несли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исключительно практическую функцию — защищали от холода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параллельно существовала традиция шитья одеял к свадьбе и рождению ребёнка. Эти изделия соединяли в себе функции утилитарную и декоративную. Форма лоскута (полоска, квадрат, треугольник) определялась формой выпада, образовывавшегося при раскрое прямого русского костюма. </a:t>
            </a:r>
            <a:endParaRPr lang="ru-RU" sz="7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 XIX — начале XX века лоскутное шитьё в народном костюме заменяло сложные в исполнении кружево, вышивки, тканые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элементы. Были 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созданы оригинальные техники объемного лоскутного шитья: </a:t>
            </a:r>
            <a:endParaRPr lang="ru-RU" sz="7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ляпаками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(или «</a:t>
            </a:r>
            <a:r>
              <a:rPr lang="ru-RU" sz="7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ляпачиха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 необработанные разноцветные полоски, нашитые на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основу)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уголками» (ткань сворачивалась углом и настрачивалась на основу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махрами», 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7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розанами» («кругляки» или за пределами России — «йо-йо» — квадратные либо круглые лоскуты стягивались по намётке, выполненной по окружности, полученные объёмные детали нашивались на основу в один слой или накладывались друг на друга</a:t>
            </a:r>
            <a:r>
              <a:rPr lang="ru-RU" sz="7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51148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«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Ляпочиха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                                                                «Уголки» 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«Розаны» (йо-йо)</a:t>
            </a:r>
          </a:p>
          <a:p>
            <a:pPr marL="0" indent="0" algn="ctr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4" t="4148" r="4304" b="3194"/>
          <a:stretch/>
        </p:blipFill>
        <p:spPr bwMode="auto">
          <a:xfrm rot="21135570">
            <a:off x="755577" y="1110497"/>
            <a:ext cx="2880320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69475">
            <a:off x="5364087" y="1124639"/>
            <a:ext cx="2956372" cy="22759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3081" r="8411" b="5210"/>
          <a:stretch/>
        </p:blipFill>
        <p:spPr bwMode="auto">
          <a:xfrm>
            <a:off x="2915816" y="3906943"/>
            <a:ext cx="2934746" cy="23762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85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традиционного русского лоскутного шитья характерна ручная сборка без использования основы, соединение лоскутов внахлёст, использование разных по размеру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деталей.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начале XX века лоскутное шитьё вместе с коллажем привлекло внимание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художников-авангардистов 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футуристов, занимавшихся поиском новых средств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выражения.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революции этот вид шитья не вошёл в перечень поддерживаемых государством видов декоративно-прикладных искусств. Позднее лоскутное шитьё стало признаком нищеты, напоминанием о периодах войн и разрухи, пережитых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страной. 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2572">
            <a:off x="539552" y="3573016"/>
            <a:ext cx="3600400" cy="25922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053">
            <a:off x="5119148" y="3190962"/>
            <a:ext cx="3491880" cy="25922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209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Интерес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этому виду декоративно-прикладного искусства возродился в 90-х годах XX века, тогда же началось и его изучение. Оно стало не только распространённым хобби, но и самостоятельным жанром декоративного искусства. В России каждые два года (с 1997) проходит фестиваль «Лоскутная мозаика России», где демонстрируются произведения мастеров.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204864"/>
            <a:ext cx="3112020" cy="1917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6" t="13036" r="18060" b="5940"/>
          <a:stretch/>
        </p:blipFill>
        <p:spPr bwMode="auto">
          <a:xfrm>
            <a:off x="6228183" y="2060848"/>
            <a:ext cx="2326215" cy="2384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639" y="4445000"/>
            <a:ext cx="3384376" cy="20163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87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и инструменты для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наиболее сложных моментов в технике лоскутного шитья — достижение гармоничного, взвешенного цветового решения произведения. Для преодоления этой трудности некоторые начинающие мастера используют цветовой круг. В настоящее время существуют специализированные компьютерные программы, позволяющие рассчитать гамму будущего изделия. </a:t>
            </a: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6867" r="3030" b="3966"/>
          <a:stretch/>
        </p:blipFill>
        <p:spPr bwMode="auto">
          <a:xfrm>
            <a:off x="5292080" y="3064441"/>
            <a:ext cx="3343920" cy="17733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1" r="15559"/>
          <a:stretch/>
        </p:blipFill>
        <p:spPr bwMode="auto">
          <a:xfrm>
            <a:off x="611560" y="2708920"/>
            <a:ext cx="4176464" cy="31683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727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разрезается ножницами либо резаком-колёсиком на специальной подкладке (коврике) с разметкой, последний вариант удобен и обеспечивает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бо́льшую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точность кроя. Универсальная линейка с нанесёнными линиями, размерами и отметками для выполнения различных углов даёт возможность сделать раскрой ткани без предварительно заготовленных шаблонов. 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7" t="5861" r="7412" b="5294"/>
          <a:stretch/>
        </p:blipFill>
        <p:spPr bwMode="auto">
          <a:xfrm>
            <a:off x="1475656" y="2299854"/>
            <a:ext cx="6132946" cy="370378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24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Ткани для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616624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Наиболее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широко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применяются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лоскутном шитье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хлопчатобумажные ткани.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дёшевы, легки в крое, не скользят при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шитье.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 хлопчатобумажных тканей — линька и усадка при стирке.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Лён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лёгок в шитье, меньше садится, прочен, это популярный материал для подкладок или фона. Льняные ткани сильно мнутся и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трудно утюжить.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Шёлк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своей деликатной фактуре, естественному блеску, яркости красок смотрится в изделиях очень выигрышно. Однако он даёт сильную усадку при стирке и воздействии высоких температур, сложен в раскрое и шитье, края срезов осыпаются.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Редко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сборке лоскутного полотна используется шерсть, тем не менее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тёплая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ткань подходит для изготовления покрывал, подушек, одежды. Края толстых шерстяных тканей не осыпаются, изделия из шерсти отлично держат форму. Кусочки шерсти можно соединять встык при помощи машинного шва «зигзаг».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Искусственные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смесовые ткани выглядят нарядно, они не мнутся и отлично стираются, однако способны накапливать влагу. </a:t>
            </a:r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изделие предполагается использовать в быту,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делают декатировку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ткани — намочить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(без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использования моющих средств), а затем высушить 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проутюжить. </a:t>
            </a:r>
          </a:p>
          <a:p>
            <a:pPr marL="0" indent="0" algn="just">
              <a:buNone/>
            </a:pP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 шитьё будет изготовлено только из новой ткани и его предполагается хранить в месте, защищённом от пыли (например, под стеклом), декатировку можно не делать, сохранив фабричную пропитку и первоначальную яркость красок. Перед работой, во избежание перекоса тканей, срезаются все кромки. </a:t>
            </a:r>
          </a:p>
        </p:txBody>
      </p:sp>
    </p:spTree>
    <p:extLst>
      <p:ext uri="{BB962C8B-B14F-4D97-AF65-F5344CB8AC3E}">
        <p14:creationId xmlns:p14="http://schemas.microsoft.com/office/powerpoint/2010/main" val="192241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ткани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Залогом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успеха в сборке лоскутного полотна является высокая точность кроя. Раскрой ведётся при помощи шаблонов, представляющих собой простейшие геометрические фигуры, из картона с намеченными линиями обреза и шва или прозрачного пластика: они позволяют видеть рисунок. В продаже бывают металлические шаблоны для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прорезями для разметки линии стачивания. На швы прибавляется от 5 мм (хлопчатобумажные ткани) до 1 и более см (ткани, легко осыпающиеся). При раскладке шаблонов на ткани учитывается направление долевой нити. У четырёхугольных деталей долевая должна совпадать с одной из сторон, у треугольников, шестиугольников — быть перпендикулярной основанию.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3368824" cy="2528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" b="4040"/>
          <a:stretch/>
        </p:blipFill>
        <p:spPr bwMode="auto">
          <a:xfrm>
            <a:off x="4860032" y="3861048"/>
            <a:ext cx="3665984" cy="2528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303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полотна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полотна в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проходит от мелких деталей к более крупным. При последовательном стачивании деталей создаются блоки узоров, из которых и сшивается изделие.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шить вручную или на машине.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ручной сборки на изнаночной стороне ткани с помощью шаблона размечается деталь, две детали, сложенные лицевыми сторонами с совмещением линий разметки, смётываются или скалываются булавками и сшиваются мелким намёточным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швом.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Нить аккуратно закрепляется в начале и конце линии шва.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При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стачивании шва на швейной машине после того, как прошиты две детали, без обреза нити, переходят к соединению последующих пар деталей (так называемое шитьё «флажком», «цепочкой»). Когда шитьё закончено, нити полученной цепочки разрезаются.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21088"/>
            <a:ext cx="3521968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425" y="4149080"/>
            <a:ext cx="3715816" cy="21602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2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572149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вид сборки — ручной, с использованием ткани, натянутой на картонный шаблон, применяется для блоков типа «Бабушкин сад». На заготовки из картона (при сборке «Бабушкиного сада» используются шестиугольники) натягиваются и скрепляются несколькими стежками лоскуты, выкроенные с учётом припусков на швы. Заготовки с тканью складываются лицевыми сторонами внутрь и сшиваются вручную потайным швом.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87" t="19536" r="14497" b="7365"/>
          <a:stretch/>
        </p:blipFill>
        <p:spPr bwMode="auto">
          <a:xfrm>
            <a:off x="2267744" y="2564904"/>
            <a:ext cx="4147127" cy="33435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2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260648"/>
            <a:ext cx="8229600" cy="5793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Лоскутное шитьё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лоскутная техника, лоскутная мозаика, текстильная мозаика (также </a:t>
            </a:r>
            <a:r>
              <a:rPr lang="ru-RU" sz="18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от англ. </a:t>
            </a:r>
            <a:r>
              <a:rPr lang="ru-RU" sz="1800" i="1" dirty="0" err="1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patchwork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«изделие из лоскутов») — вид рукоделия, в котором по принципу мозаики сшивается цельное изделие из кусочков ткани (лоскутков). В процессе работы создаётся полотно с новым цветовым решением, узором, иногда фактурой.</a:t>
            </a:r>
          </a:p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71" y="1988840"/>
            <a:ext cx="1944216" cy="17197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65577">
            <a:off x="705983" y="4570759"/>
            <a:ext cx="1922594" cy="161951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8" t="2449" r="5033"/>
          <a:stretch/>
        </p:blipFill>
        <p:spPr bwMode="auto">
          <a:xfrm rot="507373">
            <a:off x="6511935" y="4530060"/>
            <a:ext cx="1925162" cy="16800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060847"/>
            <a:ext cx="2520280" cy="3342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6"/>
          <a:stretch/>
        </p:blipFill>
        <p:spPr bwMode="auto">
          <a:xfrm>
            <a:off x="6520261" y="1988840"/>
            <a:ext cx="1908511" cy="17197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4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579350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простых и быстрых способов сборки полотна является шитьё полосами. Полосы ткани выкраиваются по долевой нити с помощью шаблона и последовательно пристрачиваются на основе. В качестве основы используется хлопчатобумажная или льняная ткань, бумага (удаляется после шитья),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Чтобы избежать перекоса полотна полосы сшивают, каждый раз меняя направление (например, первая и вторая — сверху вниз, вторая и третья — снизу вверх и так далее). Припуски швов заглаживаются, если возможно, на сторону более тёмной ткани. Заутюживание швов в одну сторону добавляет прочности изделию.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сборке полотна полосами основана техника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Барджелло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сшитые полосы разрезаются в поперечном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направлении,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затем снова собираются в полотно со смещением. Такой приём при использовании гармонично подобранных тканей разных оттенков одного цвета, оттеняемых контрастными, создаёт эффект плавного перехода, «растяжки» или «раската» цвета.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2" y="4653136"/>
            <a:ext cx="2284536" cy="1578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653136"/>
            <a:ext cx="2304256" cy="1578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5979" r="3725"/>
          <a:stretch/>
        </p:blipFill>
        <p:spPr bwMode="auto">
          <a:xfrm>
            <a:off x="6317672" y="4653136"/>
            <a:ext cx="2286776" cy="1578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13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4664"/>
            <a:ext cx="8229600" cy="5649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облегчения и ускорения процесса сборки выпускается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неклеевой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флизелин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размеченной сеткой геометрических фигур (квадратов или треугольников). </a:t>
            </a:r>
            <a:endParaRPr lang="ru-RU" sz="1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43" b="15334"/>
          <a:stretch/>
        </p:blipFill>
        <p:spPr bwMode="auto">
          <a:xfrm>
            <a:off x="4860031" y="3356992"/>
            <a:ext cx="3753675" cy="25747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3672408" cy="26250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950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сборке блоков с закруглёнными деталями («Обручальное кольцо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 другие) на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соединяемых частях кромки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присобираются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определяются и скалываются средние точки, совмещаются их углы. Деталь с выемкой аккуратно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припосаживается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соединяется булавками с деталью с выпуклым срезом. При стачивании на машине деталь с выпуклым срезом располагается сверху. 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 t="10333" r="8329" b="8068"/>
          <a:stretch/>
        </p:blipFill>
        <p:spPr bwMode="auto">
          <a:xfrm>
            <a:off x="1907704" y="4437112"/>
            <a:ext cx="2890804" cy="20148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0" t="12301" r="14235" b="9927"/>
          <a:stretch/>
        </p:blipFill>
        <p:spPr bwMode="auto">
          <a:xfrm>
            <a:off x="615403" y="2204864"/>
            <a:ext cx="2827955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35" r="4101" b="13191"/>
          <a:stretch/>
        </p:blipFill>
        <p:spPr bwMode="auto">
          <a:xfrm>
            <a:off x="5580113" y="2420888"/>
            <a:ext cx="3096344" cy="28083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79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сборке «Витраж» фрагменты лоскутного полотна пришиваются встык, швы маскируются тесьмой, лентой, узкими полосами ткани. В классическом варианте этой сборки контуры фигур обрамляются материалом, контрастным по отношению к основному изображению.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7" t="9718" r="15952" b="11251"/>
          <a:stretch/>
        </p:blipFill>
        <p:spPr bwMode="auto">
          <a:xfrm>
            <a:off x="5580112" y="1700808"/>
            <a:ext cx="2927927" cy="45165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04" t="16913" r="10565" b="16097"/>
          <a:stretch/>
        </p:blipFill>
        <p:spPr bwMode="auto">
          <a:xfrm>
            <a:off x="467544" y="1926033"/>
            <a:ext cx="3839096" cy="19804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895" y="4339678"/>
            <a:ext cx="2734444" cy="18777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777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Схемы для лоскутного шитья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472608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Схема для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любого изделия составляется согласно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имеющемуся количеству ткани, её фактуре и отделке. Для начинающих, желательно освоить работу по простым схемам.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«Изба»                                                                                      «Ёлочка»                                                                                                         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«Колодец»     </a:t>
            </a: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Номера на схемах показывают последовательность соединения деталей-лоскутов в единое полотно.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5" t="2858" r="3245" b="3216"/>
          <a:stretch/>
        </p:blipFill>
        <p:spPr bwMode="auto">
          <a:xfrm>
            <a:off x="673185" y="2492896"/>
            <a:ext cx="2197643" cy="214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" t="4087" r="68114" b="45174"/>
          <a:stretch/>
        </p:blipFill>
        <p:spPr bwMode="auto">
          <a:xfrm>
            <a:off x="3595513" y="3140968"/>
            <a:ext cx="2304256" cy="214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3" t="4733" r="35942" b="43815"/>
          <a:stretch/>
        </p:blipFill>
        <p:spPr bwMode="auto">
          <a:xfrm>
            <a:off x="6356068" y="2485548"/>
            <a:ext cx="2160240" cy="21428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01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лоскутного шитья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/>
          </a:bodyPr>
          <a:lstStyle/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ткани для работы  (стирка, утюжка) и выбор схемы работы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шаблонов для раскроя (можно использовать готовые)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Раскрой ткани по шаблонам, согласно схеме (цвет, фактура)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Соединение раскроенных деталей, согласно схеме (на основу или без неё)</a:t>
            </a:r>
          </a:p>
          <a:p>
            <a:pPr>
              <a:buFont typeface="+mj-lt"/>
              <a:buAutoNum type="arabicPeriod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подготовленного полотна-схемы в готовое изделие (использование утеплителей, тканевых чехлов, окантовок, рамок  и 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т.д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57495"/>
            <a:ext cx="3456384" cy="136815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0" t="11656" r="21030"/>
          <a:stretch/>
        </p:blipFill>
        <p:spPr bwMode="auto">
          <a:xfrm>
            <a:off x="4283968" y="2957495"/>
            <a:ext cx="2063475" cy="1309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7086" r="23657" b="3779"/>
          <a:stretch/>
        </p:blipFill>
        <p:spPr bwMode="auto">
          <a:xfrm>
            <a:off x="6732240" y="2929718"/>
            <a:ext cx="2016224" cy="13093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t="8539" r="12201" b="17199"/>
          <a:stretch/>
        </p:blipFill>
        <p:spPr bwMode="auto">
          <a:xfrm>
            <a:off x="498841" y="4797152"/>
            <a:ext cx="2344967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0" r="16707" b="17982"/>
          <a:stretch/>
        </p:blipFill>
        <p:spPr bwMode="auto">
          <a:xfrm>
            <a:off x="3563888" y="4797152"/>
            <a:ext cx="2520280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0" r="17677" b="14269"/>
          <a:stretch/>
        </p:blipFill>
        <p:spPr bwMode="auto">
          <a:xfrm>
            <a:off x="6563466" y="4797152"/>
            <a:ext cx="2184998" cy="15121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087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информации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algn="just">
              <a:buFont typeface="+mj-lt"/>
              <a:buAutoNum type="arabicPeriod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Технологии ведения дома: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класс: учебник для учащихся общеобразовательных организаций 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Н.В. Синица, В.Д. Симоненко. – М.: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Вентана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-Граф, 2015. –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192 с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.: ил.</a:t>
            </a: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ISBN 978-5-360-0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5448-1</a:t>
            </a:r>
          </a:p>
          <a:p>
            <a:pPr algn="just">
              <a:buFont typeface="+mj-lt"/>
              <a:buAutoNum type="arabicPeriod" startAt="2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Костикова И.Ю.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Школа лоскутной техники. – М.: Культура и традиции, 1998 – 200 с.: ил.</a:t>
            </a:r>
          </a:p>
          <a:p>
            <a:pPr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5-86444-054-Х</a:t>
            </a:r>
          </a:p>
          <a:p>
            <a:pPr>
              <a:buFont typeface="+mj-lt"/>
              <a:buAutoNum type="arabicPeriod" startAt="3"/>
            </a:pP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 ресурсы: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«Википедия»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«Яндекс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Картинки»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Сервис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Картинки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75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История лоскутного шитья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9046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полотна из лоскутов, аппликация из ткани, стёганые изделия издавна существовали независимо друг от друга у многих народов мира. Вероятно, везде, где человек работал с тканью, возникала необходимость использовать обрезки и выпады кроя, и лоскутное шитьё появлялось в том или ином виде. Известен египетский орнамент, созданный из кусочков газельей кожи около 980 года до н. э., в одном из музеев Токио экспонируется сшитый примерно в то же время костюм с украшениями из лоскутов. В 1920 году в Пещере тысячи Будд был найден ковёр, собранный приблизительно в IX веке из множества кусочков одежд паломников. 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628" y="3284984"/>
            <a:ext cx="432048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651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89597"/>
            <a:ext cx="8229600" cy="6192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Англия</a:t>
            </a:r>
          </a:p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XVI веке в Англию начали поступать красочные ткани разнообразных узоров из индийского хлопка. Одеяло, декорированное вышивкой или набойкой, считалось модным украшением домашнего интерьера. Шитьё из лоскутов появилось в результате дефицита ситца, возникшего из-за запрета продажи в Англии индийских тканей в 1712 году. Таким образом правительство намеревалось сохранить отечественные мануфактуры, на которых производились шерстяные и шёлковые ткани. Ситец попадал в Англию контрабандными путями и его цена резко выросла. Обрезки, оставшиеся после кроя одежды из ситца, не выбрасывали, а использовали для создания других изделий. Крупными фрагментами декорировались шерстяные либо льняные ткани в технике аппликации. Самые мелкие остатки сшивались друг с другом, образуя единое полотно.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034013"/>
            <a:ext cx="3736653" cy="24482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037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Северная Америка</a:t>
            </a:r>
          </a:p>
          <a:p>
            <a:pPr marL="0" indent="0" algn="just">
              <a:buNone/>
            </a:pPr>
            <a:r>
              <a:rPr lang="ru-RU" sz="19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Новый Свет стёганое полотно попало вместе с переселенцами в 20-х годах XVII века. Из-за нехватки тканей починка стёганых одеял производилась с помощью кусков из старой одежды. Дальнейший дефицит тканей закрепил традицию изготавливать стёганые изделия из лоскутов (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Они с течением времени усложнялись, каждая мастерица старалась создать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 своим особенным узором и комбинацией цветов. Обыкновенно американские хозяйки шили верхнюю часть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зимой. На простёжку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собирались весной все соседки, по вечерам, после работы, к ним присоединялись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мужчины.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 все американские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квилты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созданные до 1750 года, изготовлены в технике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С течением времени сформировались традиционные блоки узоров лоскутного шитья. Названия многих из них связаны с реалиями повседневной жизни («Зуб пилы», «Медвежья лапа», «Корзинка для штопки»); местностью, в которой этот узор был придуман («Звезда Огайо и Техаса»); ассоциациями с историями из Библии («Лестница Иакова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»).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Позднее (до 1850 года) стала популярна аппликация. Сохранилось очень мало старинных одеял в технике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так как они были предметами повседневного обихода в то время, как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квилты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аппликацией предназначались для особых случаев. </a:t>
            </a:r>
          </a:p>
        </p:txBody>
      </p:sp>
    </p:spTree>
    <p:extLst>
      <p:ext uri="{BB962C8B-B14F-4D97-AF65-F5344CB8AC3E}">
        <p14:creationId xmlns:p14="http://schemas.microsoft.com/office/powerpoint/2010/main" val="2015327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8326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«Зуб пилы»                                                                       «Медвежья лапа»</a:t>
            </a: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«Лестница Иакова»</a:t>
            </a:r>
          </a:p>
          <a:p>
            <a:pPr marL="0" indent="0" algn="ctr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962">
            <a:off x="766010" y="1159194"/>
            <a:ext cx="2111896" cy="21362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01302">
            <a:off x="6228182" y="1352176"/>
            <a:ext cx="2103884" cy="21362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717032"/>
            <a:ext cx="2276078" cy="24122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500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На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Всемирной выставке 1876 года в Филадельфии экспонировались английские работы в новой технике: </a:t>
            </a:r>
            <a:r>
              <a:rPr 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крейзи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(англ. </a:t>
            </a:r>
            <a:r>
              <a:rPr lang="ru-RU" sz="18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crazy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безумный, известна также под названиями «Спираль», «Карусель», «Роза») из шёлковых тканей, дополненные вышивкой. Техника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крейзи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позволяла создавать композиции из лоскутков роскошных тканей (парчи, бархата, шёлка) любой формы, расцветки и рисунков, собранных произвольно. Швы, соединяющие лоскуты, украшались разнообразной вышивкой, сами изделия могли дополняться аппликациями и рисунками на ткани.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 в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пэчворке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получило название «расшитый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или «японский шёлк» (из-за широкого использования восточных мотивов). Изделия предназначались лишь для украшения, так как лоскутки скреплялись небольшим количеством швов без простёжки, края были декорированы бахромой, кистями, помпонами, кружевом, а прокладка давала усадку, что не позволяло стирать их. Более утилитарные вещи создавались в религиозных кружках рукоделия, где в полотно в стиле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крейзи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добавляли практичные материалы: шерстяные и хлопковые ткани. Новая техника породила целое направление в американской торговле, предлагающее всем желающим готовые наборы, рисунки вышивок и расписанные вручную блоки шёлка для изготовления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пэчворка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 10-м годам XX века популярность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крейзи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идёт на убыль, уступая место обычным видам лоскутного шитья. </a:t>
            </a:r>
          </a:p>
        </p:txBody>
      </p:sp>
    </p:spTree>
    <p:extLst>
      <p:ext uri="{BB962C8B-B14F-4D97-AF65-F5344CB8AC3E}">
        <p14:creationId xmlns:p14="http://schemas.microsoft.com/office/powerpoint/2010/main" val="320893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64949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Крейзи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94661">
            <a:off x="511667" y="2132242"/>
            <a:ext cx="2344363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46" y="1046277"/>
            <a:ext cx="2376264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84353">
            <a:off x="6167885" y="2090393"/>
            <a:ext cx="2304256" cy="20882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920631"/>
            <a:ext cx="2376264" cy="24054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770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76672"/>
            <a:ext cx="8229600" cy="5904656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70-х годах XX века в Америке интерес к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пэчворку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возродился. Стали популярны </a:t>
            </a:r>
            <a:r>
              <a:rPr lang="ru-RU" sz="1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квилт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-клубы, специализированные магазины предлагают покупателю все необходимые материалы для этого вида декоративно-прикладного искусства, широкий ассортимент тематических книг и журналов. В 1971 году Ив Сен-Лоран создал модель, декорированную лоскутным шитьём, предвосхитив новое направление в </a:t>
            </a:r>
            <a:r>
              <a:rPr 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 – увлечение фольклорным  романтизмом.</a:t>
            </a:r>
          </a:p>
          <a:p>
            <a:pPr marL="0" indent="0" algn="just"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45626"/>
            <a:ext cx="2506588" cy="367739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6" t="6865" r="17088" b="18251"/>
          <a:stretch/>
        </p:blipFill>
        <p:spPr bwMode="auto">
          <a:xfrm rot="619638">
            <a:off x="6612735" y="2711033"/>
            <a:ext cx="1888163" cy="28541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98" r="15859"/>
          <a:stretch/>
        </p:blipFill>
        <p:spPr bwMode="auto">
          <a:xfrm rot="20733954">
            <a:off x="660693" y="3464179"/>
            <a:ext cx="1800200" cy="28620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7758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648</TotalTime>
  <Words>236</Words>
  <Application>Microsoft Office PowerPoint</Application>
  <PresentationFormat>Экран (4:3)</PresentationFormat>
  <Paragraphs>104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Исполнительная</vt:lpstr>
      <vt:lpstr>Презентация PowerPoint</vt:lpstr>
      <vt:lpstr>Презентация PowerPoint</vt:lpstr>
      <vt:lpstr>История лоскутного шитья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Материалы и инструменты для пэчворка</vt:lpstr>
      <vt:lpstr>Презентация PowerPoint</vt:lpstr>
      <vt:lpstr>Ткани для пэчворка</vt:lpstr>
      <vt:lpstr>Раскрой ткани</vt:lpstr>
      <vt:lpstr>Сборка полотна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Схемы для лоскутного шитья</vt:lpstr>
      <vt:lpstr>Технология лоскутного шитья</vt:lpstr>
      <vt:lpstr>Источники информации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СОШ № 285 Красносельского района Санкт-Петербурга</dc:title>
  <dc:creator>Bear</dc:creator>
  <cp:lastModifiedBy>Москвина Татьяна Николаевна</cp:lastModifiedBy>
  <cp:revision>108</cp:revision>
  <dcterms:created xsi:type="dcterms:W3CDTF">2018-03-28T14:11:09Z</dcterms:created>
  <dcterms:modified xsi:type="dcterms:W3CDTF">2018-06-18T09:38:50Z</dcterms:modified>
</cp:coreProperties>
</file>